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70" r:id="rId12"/>
    <p:sldId id="271"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E617-255E-4738-9360-14A918F85C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EEF675-EA4F-45B8-B2A7-5A222EFD4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D84F97-1A6D-4C31-96BC-C4C2ADD13CF5}"/>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5" name="Footer Placeholder 4">
            <a:extLst>
              <a:ext uri="{FF2B5EF4-FFF2-40B4-BE49-F238E27FC236}">
                <a16:creationId xmlns:a16="http://schemas.microsoft.com/office/drawing/2014/main" id="{D9571D11-8910-4E32-A706-A92B8DE4B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6D797-51C9-47D2-A67A-524A20926A31}"/>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3215677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5617-4EBD-46F3-9A1D-C23E1B2644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EE4E12-5A92-403F-B43A-133B5841D0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9304D-1355-474C-8075-F1A98E2A29C3}"/>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5" name="Footer Placeholder 4">
            <a:extLst>
              <a:ext uri="{FF2B5EF4-FFF2-40B4-BE49-F238E27FC236}">
                <a16:creationId xmlns:a16="http://schemas.microsoft.com/office/drawing/2014/main" id="{E6CE5D2F-D548-4094-9B42-722C3FC2E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7F6F3-A4C5-469A-86EF-B575FEF0DDF4}"/>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1855567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291182-9ACD-484D-9541-8B4790401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9E63FE-4708-4BED-9F29-F79AF8C193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BB5AE-54C7-49A4-B017-9CC8ED19C5E3}"/>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5" name="Footer Placeholder 4">
            <a:extLst>
              <a:ext uri="{FF2B5EF4-FFF2-40B4-BE49-F238E27FC236}">
                <a16:creationId xmlns:a16="http://schemas.microsoft.com/office/drawing/2014/main" id="{266A120E-02CF-44E2-BB26-A470E7E6F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12C7-241C-408D-AD07-E380373C8F88}"/>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300442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6540-F817-48AA-A427-258912C0B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F3A4F-613D-46AB-8E66-7074B7588A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301E-B38F-4804-AF7C-28B58D355F25}"/>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5" name="Footer Placeholder 4">
            <a:extLst>
              <a:ext uri="{FF2B5EF4-FFF2-40B4-BE49-F238E27FC236}">
                <a16:creationId xmlns:a16="http://schemas.microsoft.com/office/drawing/2014/main" id="{A11C6CC1-80A1-4E15-9738-AE35F1F47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3C7A2-4AE6-4672-A241-34D1370E6E65}"/>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294640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3CDB-876B-4450-B59F-D3DDDE81D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331D46-C4AB-48B7-BF61-7415D1E076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CAF007-73F3-4775-BA7D-56B4B6E78F19}"/>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5" name="Footer Placeholder 4">
            <a:extLst>
              <a:ext uri="{FF2B5EF4-FFF2-40B4-BE49-F238E27FC236}">
                <a16:creationId xmlns:a16="http://schemas.microsoft.com/office/drawing/2014/main" id="{16C80C04-18F6-43B3-840F-1DD21C4EF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AE89E-6404-4546-9299-6D3214B5C815}"/>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85874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4010-6665-4E3F-90B4-98BFD779B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2DF1CF-DC1F-42C2-B568-FB6DA57010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F050F1-DBC8-4453-B95A-EE411EA75B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8723F1-ADF6-454E-98B4-298618FE08B8}"/>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6" name="Footer Placeholder 5">
            <a:extLst>
              <a:ext uri="{FF2B5EF4-FFF2-40B4-BE49-F238E27FC236}">
                <a16:creationId xmlns:a16="http://schemas.microsoft.com/office/drawing/2014/main" id="{71B4ED95-F72A-43DA-A420-D6E887B4F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B7A27-C144-4BD2-8A52-5F676A32F1C8}"/>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4097298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ACC2-9E75-410B-A8AB-DD3B74CC9C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81D567-95B7-4220-814C-7318D88443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57C092-120B-4841-BE5B-B7DA145E7F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28CCD2-E2CD-492C-88FE-839E208E7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BDF56F-11E4-4EEF-A4E4-20CDD5AC7E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DC6611-42AB-4123-B92E-1F91F27A1644}"/>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8" name="Footer Placeholder 7">
            <a:extLst>
              <a:ext uri="{FF2B5EF4-FFF2-40B4-BE49-F238E27FC236}">
                <a16:creationId xmlns:a16="http://schemas.microsoft.com/office/drawing/2014/main" id="{1FE7681E-469B-443F-982B-05569587D9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D86C00-B8A9-4399-8AA5-2CFA001B3E53}"/>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91808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64B6-0B17-4265-87F7-5C6F51D1FD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28D7B0-D893-48BF-BE05-7698B8643A45}"/>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4" name="Footer Placeholder 3">
            <a:extLst>
              <a:ext uri="{FF2B5EF4-FFF2-40B4-BE49-F238E27FC236}">
                <a16:creationId xmlns:a16="http://schemas.microsoft.com/office/drawing/2014/main" id="{45A7A234-007C-46B1-8CB1-36FB514D27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FB53A-5BC3-4D5A-B3FC-DDEFF22BC0AE}"/>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60939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8A5FA-834D-45FB-9038-A6030FAFF332}"/>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3" name="Footer Placeholder 2">
            <a:extLst>
              <a:ext uri="{FF2B5EF4-FFF2-40B4-BE49-F238E27FC236}">
                <a16:creationId xmlns:a16="http://schemas.microsoft.com/office/drawing/2014/main" id="{9E9DB8C9-7A04-44EC-80D1-2132671DDE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71CA6-312B-417E-AD14-0EED6F673A22}"/>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256920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D7B4-DB19-4956-8A7B-5C45AF055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4AA4D8-B56C-428F-BFFE-E853B5EC71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ED00C-57CC-472C-AAAD-24AE4CE0D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D198AE-2933-4C9A-BF2A-DCBAD55AD4C7}"/>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6" name="Footer Placeholder 5">
            <a:extLst>
              <a:ext uri="{FF2B5EF4-FFF2-40B4-BE49-F238E27FC236}">
                <a16:creationId xmlns:a16="http://schemas.microsoft.com/office/drawing/2014/main" id="{1AF9572A-8480-452D-BF38-EBBCD15A3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3E6D4-7AC6-4B39-9BC4-2348E21EC502}"/>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1503785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2526-F791-4F36-B1E7-C231D4325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A5597F-2A0E-4721-9060-449F04D4B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E3A451-8E50-466E-AA60-E073B6A5F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EF8AB5-062C-40CD-9A0C-70A7BFB0150A}"/>
              </a:ext>
            </a:extLst>
          </p:cNvPr>
          <p:cNvSpPr>
            <a:spLocks noGrp="1"/>
          </p:cNvSpPr>
          <p:nvPr>
            <p:ph type="dt" sz="half" idx="10"/>
          </p:nvPr>
        </p:nvSpPr>
        <p:spPr/>
        <p:txBody>
          <a:bodyPr/>
          <a:lstStyle/>
          <a:p>
            <a:fld id="{8A141CB3-31D3-4761-A08D-5A1A26BFF465}" type="datetimeFigureOut">
              <a:rPr lang="en-US" smtClean="0"/>
              <a:t>12/14/2024</a:t>
            </a:fld>
            <a:endParaRPr lang="en-US"/>
          </a:p>
        </p:txBody>
      </p:sp>
      <p:sp>
        <p:nvSpPr>
          <p:cNvPr id="6" name="Footer Placeholder 5">
            <a:extLst>
              <a:ext uri="{FF2B5EF4-FFF2-40B4-BE49-F238E27FC236}">
                <a16:creationId xmlns:a16="http://schemas.microsoft.com/office/drawing/2014/main" id="{B0C83950-DE73-4938-8460-BA868C3B5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98F61-3FC2-4822-AF7B-16405841A8DF}"/>
              </a:ext>
            </a:extLst>
          </p:cNvPr>
          <p:cNvSpPr>
            <a:spLocks noGrp="1"/>
          </p:cNvSpPr>
          <p:nvPr>
            <p:ph type="sldNum" sz="quarter" idx="12"/>
          </p:nvPr>
        </p:nvSpPr>
        <p:spPr/>
        <p:txBody>
          <a:bodyPr/>
          <a:lstStyle/>
          <a:p>
            <a:fld id="{FE62F7AB-568B-4E7D-82C7-D8662C4F8197}" type="slidenum">
              <a:rPr lang="en-US" smtClean="0"/>
              <a:t>‹#›</a:t>
            </a:fld>
            <a:endParaRPr lang="en-US"/>
          </a:p>
        </p:txBody>
      </p:sp>
    </p:spTree>
    <p:extLst>
      <p:ext uri="{BB962C8B-B14F-4D97-AF65-F5344CB8AC3E}">
        <p14:creationId xmlns:p14="http://schemas.microsoft.com/office/powerpoint/2010/main" val="347655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D7F6F9-90D8-4898-9793-03F2BEB47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D55A1D-491C-43AE-B2CD-8D91AF7312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E76B1-4CD2-480F-B574-FA773A9F5C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41CB3-31D3-4761-A08D-5A1A26BFF465}" type="datetimeFigureOut">
              <a:rPr lang="en-US" smtClean="0"/>
              <a:t>12/14/2024</a:t>
            </a:fld>
            <a:endParaRPr lang="en-US"/>
          </a:p>
        </p:txBody>
      </p:sp>
      <p:sp>
        <p:nvSpPr>
          <p:cNvPr id="5" name="Footer Placeholder 4">
            <a:extLst>
              <a:ext uri="{FF2B5EF4-FFF2-40B4-BE49-F238E27FC236}">
                <a16:creationId xmlns:a16="http://schemas.microsoft.com/office/drawing/2014/main" id="{42D423FF-FF3F-4D4F-9FA8-EB86C6E82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33572B-4F55-470D-9CCF-DA392D105D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2F7AB-568B-4E7D-82C7-D8662C4F8197}" type="slidenum">
              <a:rPr lang="en-US" smtClean="0"/>
              <a:t>‹#›</a:t>
            </a:fld>
            <a:endParaRPr lang="en-US"/>
          </a:p>
        </p:txBody>
      </p:sp>
    </p:spTree>
    <p:extLst>
      <p:ext uri="{BB962C8B-B14F-4D97-AF65-F5344CB8AC3E}">
        <p14:creationId xmlns:p14="http://schemas.microsoft.com/office/powerpoint/2010/main" val="2362548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5602-5682-4368-8188-8BD25009A67F}"/>
              </a:ext>
            </a:extLst>
          </p:cNvPr>
          <p:cNvSpPr>
            <a:spLocks noGrp="1"/>
          </p:cNvSpPr>
          <p:nvPr>
            <p:ph type="title"/>
          </p:nvPr>
        </p:nvSpPr>
        <p:spPr/>
        <p:txBody>
          <a:bodyPr/>
          <a:lstStyle/>
          <a:p>
            <a:pPr>
              <a:lnSpc>
                <a:spcPct val="200000"/>
              </a:lnSpc>
            </a:pPr>
            <a:r>
              <a:rPr lang="en-US" dirty="0"/>
              <a:t>               </a:t>
            </a:r>
          </a:p>
        </p:txBody>
      </p:sp>
      <p:sp>
        <p:nvSpPr>
          <p:cNvPr id="7" name="Content Placeholder 6">
            <a:extLst>
              <a:ext uri="{FF2B5EF4-FFF2-40B4-BE49-F238E27FC236}">
                <a16:creationId xmlns:a16="http://schemas.microsoft.com/office/drawing/2014/main" id="{4278F5A9-49EE-489C-8E3B-EE00E1523504}"/>
              </a:ext>
            </a:extLst>
          </p:cNvPr>
          <p:cNvSpPr>
            <a:spLocks noGrp="1"/>
          </p:cNvSpPr>
          <p:nvPr>
            <p:ph idx="1"/>
          </p:nvPr>
        </p:nvSpPr>
        <p:spPr>
          <a:xfrm>
            <a:off x="190500" y="114301"/>
            <a:ext cx="11163299" cy="5975782"/>
          </a:xfrm>
          <a:noFill/>
        </p:spPr>
        <p:txBody>
          <a:bodyPr>
            <a:normAutofit/>
          </a:bodyPr>
          <a:lstStyle/>
          <a:p>
            <a:pPr marL="0" indent="0">
              <a:buNone/>
            </a:pPr>
            <a:r>
              <a:rPr lang="en-US" dirty="0"/>
              <a:t>                        </a:t>
            </a:r>
          </a:p>
          <a:p>
            <a:pPr marL="0" indent="0">
              <a:buNone/>
            </a:pPr>
            <a:r>
              <a:rPr lang="en-US" dirty="0"/>
              <a:t>                                                   </a:t>
            </a:r>
            <a:r>
              <a:rPr lang="en-US" sz="4000" i="1" dirty="0">
                <a:latin typeface="Cooper Std Black" panose="0208090304030B020404" pitchFamily="18" charset="0"/>
              </a:rPr>
              <a:t>To My Presentation</a:t>
            </a:r>
          </a:p>
          <a:p>
            <a:pPr marL="0" indent="0">
              <a:buNone/>
            </a:pPr>
            <a:r>
              <a:rPr lang="en-US" sz="4000" i="1" dirty="0">
                <a:latin typeface="Cooper Std Black" panose="0208090304030B020404" pitchFamily="18" charset="0"/>
                <a:cs typeface="Times New Roman" panose="02020603050405020304" pitchFamily="18" charset="0"/>
              </a:rPr>
              <a:t>                                                                        </a:t>
            </a:r>
          </a:p>
          <a:p>
            <a:pPr marL="0" indent="0">
              <a:buNone/>
            </a:pPr>
            <a:r>
              <a:rPr lang="en-US" sz="3200" i="1" dirty="0">
                <a:latin typeface="Cooper Std Black" panose="0208090304030B020404" pitchFamily="18" charset="0"/>
                <a:cs typeface="Times New Roman" panose="02020603050405020304" pitchFamily="18" charset="0"/>
              </a:rPr>
              <a:t>   Presentation Title: Environment Pollution</a:t>
            </a:r>
            <a:endParaRPr lang="en-US" sz="3600" i="1" dirty="0">
              <a:latin typeface="Cooper Std Black" panose="0208090304030B020404" pitchFamily="18" charset="0"/>
              <a:cs typeface="Times New Roman" panose="02020603050405020304" pitchFamily="18" charset="0"/>
            </a:endParaRPr>
          </a:p>
          <a:p>
            <a:pPr marL="0" indent="0">
              <a:buNone/>
            </a:pPr>
            <a:r>
              <a:rPr lang="en-US" sz="3600" i="1" dirty="0">
                <a:latin typeface="Cooper Std Black" panose="0208090304030B020404" pitchFamily="18" charset="0"/>
                <a:cs typeface="Times New Roman" panose="02020603050405020304" pitchFamily="18" charset="0"/>
              </a:rPr>
              <a:t>                                               </a:t>
            </a:r>
          </a:p>
          <a:p>
            <a:pPr marL="0" indent="0">
              <a:buNone/>
            </a:pPr>
            <a:r>
              <a:rPr lang="en-US" sz="3600" i="1" dirty="0">
                <a:latin typeface="Cooper Std Black" panose="0208090304030B020404" pitchFamily="18" charset="0"/>
                <a:cs typeface="Times New Roman" panose="02020603050405020304" pitchFamily="18" charset="0"/>
              </a:rPr>
              <a:t>   </a:t>
            </a:r>
            <a:r>
              <a:rPr lang="en-US" sz="2000" i="1" dirty="0">
                <a:latin typeface="Cooper Std Black" panose="0208090304030B020404" pitchFamily="18" charset="0"/>
                <a:cs typeface="Times New Roman" panose="02020603050405020304" pitchFamily="18" charset="0"/>
              </a:rPr>
              <a:t>Submitted To </a:t>
            </a:r>
            <a:r>
              <a:rPr lang="en-US" sz="3200" i="1" dirty="0">
                <a:latin typeface="Cooper Std Black" panose="0208090304030B020404" pitchFamily="18" charset="0"/>
                <a:cs typeface="Times New Roman" panose="02020603050405020304" pitchFamily="18" charset="0"/>
              </a:rPr>
              <a:t>                                              </a:t>
            </a:r>
            <a:r>
              <a:rPr lang="en-US" sz="2000" i="1" dirty="0">
                <a:latin typeface="Cooper Std Black" panose="0208090304030B020404" pitchFamily="18" charset="0"/>
                <a:cs typeface="Times New Roman" panose="02020603050405020304" pitchFamily="18" charset="0"/>
              </a:rPr>
              <a:t>Submitted By</a:t>
            </a:r>
          </a:p>
          <a:p>
            <a:pPr marL="0" indent="0">
              <a:buNone/>
            </a:pPr>
            <a:r>
              <a:rPr lang="en-US" sz="2000" i="1" dirty="0">
                <a:latin typeface="Cooper Std Black" panose="0208090304030B020404" pitchFamily="18" charset="0"/>
                <a:cs typeface="Times New Roman" panose="02020603050405020304" pitchFamily="18" charset="0"/>
              </a:rPr>
              <a:t>    Name: Md. Rashid Al Asif                                                        Name: </a:t>
            </a:r>
            <a:r>
              <a:rPr lang="en-US" sz="2000" i="1" dirty="0" err="1">
                <a:latin typeface="Cooper Std Black" panose="0208090304030B020404" pitchFamily="18" charset="0"/>
                <a:cs typeface="Times New Roman" panose="02020603050405020304" pitchFamily="18" charset="0"/>
              </a:rPr>
              <a:t>Tithi</a:t>
            </a:r>
            <a:r>
              <a:rPr lang="en-US" sz="2000" i="1" dirty="0">
                <a:latin typeface="Cooper Std Black" panose="0208090304030B020404" pitchFamily="18" charset="0"/>
                <a:cs typeface="Times New Roman" panose="02020603050405020304" pitchFamily="18" charset="0"/>
              </a:rPr>
              <a:t> Biswas</a:t>
            </a:r>
          </a:p>
          <a:p>
            <a:pPr marL="0" indent="0">
              <a:buNone/>
            </a:pPr>
            <a:r>
              <a:rPr lang="en-US" sz="2000" i="1" dirty="0">
                <a:latin typeface="Cooper Std Black" panose="0208090304030B020404" pitchFamily="18" charset="0"/>
                <a:cs typeface="Times New Roman" panose="02020603050405020304" pitchFamily="18" charset="0"/>
              </a:rPr>
              <a:t>    Assistant Professor                                                                   Batch: 50</a:t>
            </a:r>
          </a:p>
          <a:p>
            <a:pPr marL="0" indent="0">
              <a:buNone/>
            </a:pPr>
            <a:r>
              <a:rPr lang="en-US" sz="2000" i="1" dirty="0">
                <a:latin typeface="Cooper Std Black" panose="0208090304030B020404" pitchFamily="18" charset="0"/>
                <a:cs typeface="Times New Roman" panose="02020603050405020304" pitchFamily="18" charset="0"/>
              </a:rPr>
              <a:t>    Department of Computer Science &amp; Engineering               Roll: 01-50-16</a:t>
            </a:r>
          </a:p>
          <a:p>
            <a:pPr marL="0" indent="0">
              <a:buNone/>
            </a:pPr>
            <a:r>
              <a:rPr lang="en-US" sz="2000" i="1" dirty="0">
                <a:latin typeface="Cooper Std Black" panose="0208090304030B020404" pitchFamily="18" charset="0"/>
                <a:cs typeface="Times New Roman" panose="02020603050405020304" pitchFamily="18" charset="0"/>
              </a:rPr>
              <a:t>    University of Barishal                                                              University of Barishal</a:t>
            </a:r>
          </a:p>
        </p:txBody>
      </p:sp>
      <p:pic>
        <p:nvPicPr>
          <p:cNvPr id="9" name="Picture 8">
            <a:extLst>
              <a:ext uri="{FF2B5EF4-FFF2-40B4-BE49-F238E27FC236}">
                <a16:creationId xmlns:a16="http://schemas.microsoft.com/office/drawing/2014/main" id="{969D3BF1-45C0-4148-ABB5-7C4C78EC3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93415"/>
            <a:ext cx="2010842" cy="1497273"/>
          </a:xfrm>
          <a:prstGeom prst="rect">
            <a:avLst/>
          </a:prstGeom>
        </p:spPr>
      </p:pic>
    </p:spTree>
    <p:extLst>
      <p:ext uri="{BB962C8B-B14F-4D97-AF65-F5344CB8AC3E}">
        <p14:creationId xmlns:p14="http://schemas.microsoft.com/office/powerpoint/2010/main" val="306107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819B-5948-4D13-9B82-7CAF0DB00317}"/>
              </a:ext>
            </a:extLst>
          </p:cNvPr>
          <p:cNvSpPr>
            <a:spLocks noGrp="1"/>
          </p:cNvSpPr>
          <p:nvPr>
            <p:ph type="title"/>
          </p:nvPr>
        </p:nvSpPr>
        <p:spPr>
          <a:xfrm>
            <a:off x="838200" y="365125"/>
            <a:ext cx="10515600" cy="877749"/>
          </a:xfrm>
        </p:spPr>
        <p:txBody>
          <a:bodyPr>
            <a:normAutofit/>
          </a:bodyPr>
          <a:lstStyle/>
          <a:p>
            <a:r>
              <a:rPr lang="en-US" sz="2800" dirty="0">
                <a:latin typeface="Cooper Std Black" panose="0208090304030B020404" pitchFamily="18" charset="0"/>
              </a:rPr>
              <a:t>Noise Pollution:</a:t>
            </a:r>
          </a:p>
        </p:txBody>
      </p:sp>
      <p:sp>
        <p:nvSpPr>
          <p:cNvPr id="3" name="Content Placeholder 2">
            <a:extLst>
              <a:ext uri="{FF2B5EF4-FFF2-40B4-BE49-F238E27FC236}">
                <a16:creationId xmlns:a16="http://schemas.microsoft.com/office/drawing/2014/main" id="{840ED8E0-CF65-440C-9107-9EB05501F8EB}"/>
              </a:ext>
            </a:extLst>
          </p:cNvPr>
          <p:cNvSpPr>
            <a:spLocks noGrp="1"/>
          </p:cNvSpPr>
          <p:nvPr>
            <p:ph sz="half" idx="1"/>
          </p:nvPr>
        </p:nvSpPr>
        <p:spPr>
          <a:xfrm>
            <a:off x="1056443" y="1935331"/>
            <a:ext cx="4963356" cy="1642369"/>
          </a:xfrm>
        </p:spPr>
        <p:txBody>
          <a:bodyPr>
            <a:normAutofit lnSpcReduction="10000"/>
          </a:bodyPr>
          <a:lstStyle/>
          <a:p>
            <a:pPr marL="0" indent="0">
              <a:buNone/>
            </a:pPr>
            <a:r>
              <a:rPr lang="en-US" sz="2400" dirty="0">
                <a:latin typeface="Times New Roman" panose="02020603050405020304" pitchFamily="18" charset="0"/>
                <a:cs typeface="Times New Roman" panose="02020603050405020304" pitchFamily="18" charset="0"/>
              </a:rPr>
              <a:t>Noise pollution is excessive ,displeasing human ,animal or machine-created environmental noise that disrupts the activity or balance of human or animal life.</a:t>
            </a:r>
          </a:p>
        </p:txBody>
      </p:sp>
      <p:pic>
        <p:nvPicPr>
          <p:cNvPr id="5" name="Content Placeholder 4">
            <a:extLst>
              <a:ext uri="{FF2B5EF4-FFF2-40B4-BE49-F238E27FC236}">
                <a16:creationId xmlns:a16="http://schemas.microsoft.com/office/drawing/2014/main" id="{81A54424-D2E4-4CA7-89EB-D228C83BBC57}"/>
              </a:ext>
            </a:extLst>
          </p:cNvPr>
          <p:cNvPicPr>
            <a:picLocks noGrp="1" noChangeAspect="1"/>
          </p:cNvPicPr>
          <p:nvPr>
            <p:ph sz="half" idx="2"/>
          </p:nvPr>
        </p:nvPicPr>
        <p:blipFill>
          <a:blip r:embed="rId2"/>
          <a:stretch>
            <a:fillRect/>
          </a:stretch>
        </p:blipFill>
        <p:spPr>
          <a:xfrm>
            <a:off x="6019799" y="1242874"/>
            <a:ext cx="5181600" cy="3910380"/>
          </a:xfrm>
          <a:prstGeom prst="rect">
            <a:avLst/>
          </a:prstGeom>
        </p:spPr>
      </p:pic>
    </p:spTree>
    <p:extLst>
      <p:ext uri="{BB962C8B-B14F-4D97-AF65-F5344CB8AC3E}">
        <p14:creationId xmlns:p14="http://schemas.microsoft.com/office/powerpoint/2010/main" val="323581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3F28-4D4E-48D4-8453-537A194EFE7A}"/>
              </a:ext>
            </a:extLst>
          </p:cNvPr>
          <p:cNvSpPr>
            <a:spLocks noGrp="1"/>
          </p:cNvSpPr>
          <p:nvPr>
            <p:ph type="title"/>
          </p:nvPr>
        </p:nvSpPr>
        <p:spPr>
          <a:xfrm>
            <a:off x="838200" y="365126"/>
            <a:ext cx="10515600" cy="744584"/>
          </a:xfrm>
        </p:spPr>
        <p:txBody>
          <a:bodyPr>
            <a:normAutofit/>
          </a:bodyPr>
          <a:lstStyle/>
          <a:p>
            <a:r>
              <a:rPr lang="en-US" sz="2800" dirty="0">
                <a:latin typeface="Cooper Std Black" panose="0208090304030B020404" pitchFamily="18" charset="0"/>
              </a:rPr>
              <a:t>Effects of Environment Pollution:</a:t>
            </a:r>
          </a:p>
        </p:txBody>
      </p:sp>
      <p:pic>
        <p:nvPicPr>
          <p:cNvPr id="5" name="Content Placeholder 4">
            <a:extLst>
              <a:ext uri="{FF2B5EF4-FFF2-40B4-BE49-F238E27FC236}">
                <a16:creationId xmlns:a16="http://schemas.microsoft.com/office/drawing/2014/main" id="{171F27F8-5105-44C5-B88A-57FC55DF01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4312" y="1470518"/>
            <a:ext cx="7279688" cy="4351338"/>
          </a:xfrm>
        </p:spPr>
      </p:pic>
    </p:spTree>
    <p:extLst>
      <p:ext uri="{BB962C8B-B14F-4D97-AF65-F5344CB8AC3E}">
        <p14:creationId xmlns:p14="http://schemas.microsoft.com/office/powerpoint/2010/main" val="426606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5FA1-C380-4F41-871D-6E000E1F0B6E}"/>
              </a:ext>
            </a:extLst>
          </p:cNvPr>
          <p:cNvSpPr>
            <a:spLocks noGrp="1"/>
          </p:cNvSpPr>
          <p:nvPr>
            <p:ph type="title"/>
          </p:nvPr>
        </p:nvSpPr>
        <p:spPr/>
        <p:txBody>
          <a:bodyPr>
            <a:normAutofit/>
          </a:bodyPr>
          <a:lstStyle/>
          <a:p>
            <a:r>
              <a:rPr lang="en-US" sz="3200" dirty="0">
                <a:latin typeface="Cooper Std Black" panose="0208090304030B020404" pitchFamily="18" charset="0"/>
              </a:rPr>
              <a:t>Impact of Environment Pollution On Earth:</a:t>
            </a:r>
          </a:p>
        </p:txBody>
      </p:sp>
      <p:pic>
        <p:nvPicPr>
          <p:cNvPr id="4" name="env">
            <a:hlinkClick r:id="" action="ppaction://media"/>
            <a:extLst>
              <a:ext uri="{FF2B5EF4-FFF2-40B4-BE49-F238E27FC236}">
                <a16:creationId xmlns:a16="http://schemas.microsoft.com/office/drawing/2014/main" id="{7AD060DD-13CC-40FE-A3D1-593429FFFF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2663" y="1825625"/>
            <a:ext cx="7686675" cy="4351338"/>
          </a:xfrm>
        </p:spPr>
      </p:pic>
    </p:spTree>
    <p:extLst>
      <p:ext uri="{BB962C8B-B14F-4D97-AF65-F5344CB8AC3E}">
        <p14:creationId xmlns:p14="http://schemas.microsoft.com/office/powerpoint/2010/main" val="392242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39C4-6777-4AE3-A670-8F309B1BD633}"/>
              </a:ext>
            </a:extLst>
          </p:cNvPr>
          <p:cNvSpPr>
            <a:spLocks noGrp="1"/>
          </p:cNvSpPr>
          <p:nvPr>
            <p:ph type="title"/>
          </p:nvPr>
        </p:nvSpPr>
        <p:spPr>
          <a:xfrm>
            <a:off x="914400" y="365126"/>
            <a:ext cx="10439400" cy="895504"/>
          </a:xfrm>
        </p:spPr>
        <p:txBody>
          <a:bodyPr>
            <a:normAutofit/>
          </a:bodyPr>
          <a:lstStyle/>
          <a:p>
            <a:pPr marL="457200" indent="-457200">
              <a:buFont typeface="Wingdings" panose="05000000000000000000" pitchFamily="2" charset="2"/>
              <a:buChar char="v"/>
            </a:pPr>
            <a:r>
              <a:rPr lang="en-US" sz="2800" dirty="0">
                <a:latin typeface="Cooper Std Black" panose="0208090304030B020404" pitchFamily="18" charset="0"/>
              </a:rPr>
              <a:t>How to Mitigate Environment Pollution?</a:t>
            </a:r>
          </a:p>
        </p:txBody>
      </p:sp>
      <p:sp>
        <p:nvSpPr>
          <p:cNvPr id="3" name="Content Placeholder 2">
            <a:extLst>
              <a:ext uri="{FF2B5EF4-FFF2-40B4-BE49-F238E27FC236}">
                <a16:creationId xmlns:a16="http://schemas.microsoft.com/office/drawing/2014/main" id="{E9C4D407-4F3B-40E5-A10F-1112F27F2AED}"/>
              </a:ext>
            </a:extLst>
          </p:cNvPr>
          <p:cNvSpPr>
            <a:spLocks noGrp="1"/>
          </p:cNvSpPr>
          <p:nvPr>
            <p:ph sz="half" idx="1"/>
          </p:nvPr>
        </p:nvSpPr>
        <p:spPr>
          <a:xfrm>
            <a:off x="914400" y="1825625"/>
            <a:ext cx="5105400" cy="3678530"/>
          </a:xfrm>
        </p:spPr>
        <p:txBody>
          <a:bodyPr>
            <a:normAutofit/>
          </a:bodyPr>
          <a:lstStyle/>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Reduce driving </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Use less energy</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Use renewable energy</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Reduce waste</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Plant tress</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Conserve Water</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Use Environmentally friendly products</a:t>
            </a:r>
          </a:p>
        </p:txBody>
      </p:sp>
      <p:pic>
        <p:nvPicPr>
          <p:cNvPr id="5" name="Content Placeholder 4">
            <a:extLst>
              <a:ext uri="{FF2B5EF4-FFF2-40B4-BE49-F238E27FC236}">
                <a16:creationId xmlns:a16="http://schemas.microsoft.com/office/drawing/2014/main" id="{A18C68ED-569B-473D-8CDD-BE079283D16C}"/>
              </a:ext>
            </a:extLst>
          </p:cNvPr>
          <p:cNvPicPr>
            <a:picLocks noGrp="1" noChangeAspect="1"/>
          </p:cNvPicPr>
          <p:nvPr>
            <p:ph sz="half" idx="2"/>
          </p:nvPr>
        </p:nvPicPr>
        <p:blipFill>
          <a:blip r:embed="rId2"/>
          <a:stretch>
            <a:fillRect/>
          </a:stretch>
        </p:blipFill>
        <p:spPr>
          <a:xfrm>
            <a:off x="6786341" y="1443885"/>
            <a:ext cx="3385146" cy="4351338"/>
          </a:xfrm>
          <a:prstGeom prst="rect">
            <a:avLst/>
          </a:prstGeom>
        </p:spPr>
      </p:pic>
    </p:spTree>
    <p:extLst>
      <p:ext uri="{BB962C8B-B14F-4D97-AF65-F5344CB8AC3E}">
        <p14:creationId xmlns:p14="http://schemas.microsoft.com/office/powerpoint/2010/main" val="3376315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871A-9FF3-4D31-A421-7A9C8141D30D}"/>
              </a:ext>
            </a:extLst>
          </p:cNvPr>
          <p:cNvSpPr>
            <a:spLocks noGrp="1"/>
          </p:cNvSpPr>
          <p:nvPr>
            <p:ph type="title"/>
          </p:nvPr>
        </p:nvSpPr>
        <p:spPr/>
        <p:txBody>
          <a:bodyPr>
            <a:normAutofit/>
          </a:bodyPr>
          <a:lstStyle/>
          <a:p>
            <a:r>
              <a:rPr lang="en-US" sz="6000" dirty="0">
                <a:latin typeface="Cooper Std Black" panose="0208090304030B020404" pitchFamily="18" charset="0"/>
              </a:rPr>
              <a:t>           Thank You</a:t>
            </a:r>
          </a:p>
        </p:txBody>
      </p:sp>
      <p:pic>
        <p:nvPicPr>
          <p:cNvPr id="4" name="Content Placeholder 3">
            <a:extLst>
              <a:ext uri="{FF2B5EF4-FFF2-40B4-BE49-F238E27FC236}">
                <a16:creationId xmlns:a16="http://schemas.microsoft.com/office/drawing/2014/main" id="{49C4BEAA-F6C0-4B8E-AD21-D7545A95770E}"/>
              </a:ext>
            </a:extLst>
          </p:cNvPr>
          <p:cNvPicPr>
            <a:picLocks noGrp="1" noChangeAspect="1"/>
          </p:cNvPicPr>
          <p:nvPr>
            <p:ph idx="1"/>
          </p:nvPr>
        </p:nvPicPr>
        <p:blipFill>
          <a:blip r:embed="rId3"/>
          <a:stretch>
            <a:fillRect/>
          </a:stretch>
        </p:blipFill>
        <p:spPr>
          <a:xfrm>
            <a:off x="4024798" y="1690688"/>
            <a:ext cx="4142404" cy="3102805"/>
          </a:xfrm>
          <a:prstGeom prst="rect">
            <a:avLst/>
          </a:prstGeom>
        </p:spPr>
      </p:pic>
    </p:spTree>
    <p:extLst>
      <p:ext uri="{BB962C8B-B14F-4D97-AF65-F5344CB8AC3E}">
        <p14:creationId xmlns:p14="http://schemas.microsoft.com/office/powerpoint/2010/main" val="3929202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CB40-8053-4A1F-A5F0-26D8D89561C6}"/>
              </a:ext>
            </a:extLst>
          </p:cNvPr>
          <p:cNvSpPr>
            <a:spLocks noGrp="1"/>
          </p:cNvSpPr>
          <p:nvPr>
            <p:ph type="title"/>
          </p:nvPr>
        </p:nvSpPr>
        <p:spPr>
          <a:xfrm>
            <a:off x="838200" y="365126"/>
            <a:ext cx="10515600" cy="901700"/>
          </a:xfrm>
        </p:spPr>
        <p:txBody>
          <a:bodyPr>
            <a:normAutofit/>
          </a:bodyPr>
          <a:lstStyle/>
          <a:p>
            <a:r>
              <a:rPr lang="en-US" sz="3200" dirty="0">
                <a:latin typeface="Cooper Std Black" panose="0208090304030B020404" pitchFamily="18" charset="0"/>
              </a:rPr>
              <a:t>Table of Content:</a:t>
            </a:r>
          </a:p>
        </p:txBody>
      </p:sp>
      <p:sp>
        <p:nvSpPr>
          <p:cNvPr id="3" name="Content Placeholder 2">
            <a:extLst>
              <a:ext uri="{FF2B5EF4-FFF2-40B4-BE49-F238E27FC236}">
                <a16:creationId xmlns:a16="http://schemas.microsoft.com/office/drawing/2014/main" id="{7BC1F4E2-FBDE-4265-BEEB-69E2A4C85FC5}"/>
              </a:ext>
            </a:extLst>
          </p:cNvPr>
          <p:cNvSpPr>
            <a:spLocks noGrp="1"/>
          </p:cNvSpPr>
          <p:nvPr>
            <p:ph idx="1"/>
          </p:nvPr>
        </p:nvSpPr>
        <p:spPr>
          <a:xfrm>
            <a:off x="838200" y="1438275"/>
            <a:ext cx="10515600" cy="4738688"/>
          </a:xfrm>
        </p:spPr>
        <p:txBody>
          <a:bodyPr/>
          <a:lstStyle/>
          <a:p>
            <a:pPr>
              <a:buFont typeface="Wingdings" panose="05000000000000000000" pitchFamily="2" charset="2"/>
              <a:buChar char="ü"/>
            </a:pPr>
            <a:r>
              <a:rPr lang="en-US" dirty="0"/>
              <a:t>Definition Of Environment Pollution</a:t>
            </a:r>
          </a:p>
          <a:p>
            <a:pPr>
              <a:buFont typeface="Wingdings" panose="05000000000000000000" pitchFamily="2" charset="2"/>
              <a:buChar char="ü"/>
            </a:pPr>
            <a:r>
              <a:rPr lang="en-US" dirty="0"/>
              <a:t>Components of Environment</a:t>
            </a:r>
          </a:p>
          <a:p>
            <a:pPr>
              <a:buFont typeface="Wingdings" panose="05000000000000000000" pitchFamily="2" charset="2"/>
              <a:buChar char="ü"/>
            </a:pPr>
            <a:r>
              <a:rPr lang="en-US" dirty="0"/>
              <a:t>Types of Environment Pollution</a:t>
            </a:r>
          </a:p>
          <a:p>
            <a:pPr>
              <a:buFont typeface="Wingdings" panose="05000000000000000000" pitchFamily="2" charset="2"/>
              <a:buChar char="ü"/>
            </a:pPr>
            <a:r>
              <a:rPr lang="en-US" dirty="0"/>
              <a:t>Causes of Environment Pollution</a:t>
            </a:r>
          </a:p>
          <a:p>
            <a:pPr>
              <a:buFont typeface="Wingdings" panose="05000000000000000000" pitchFamily="2" charset="2"/>
              <a:buChar char="ü"/>
            </a:pPr>
            <a:r>
              <a:rPr lang="en-US" dirty="0"/>
              <a:t>Description of Different Types of Pollution</a:t>
            </a:r>
          </a:p>
          <a:p>
            <a:pPr>
              <a:buFont typeface="Wingdings" panose="05000000000000000000" pitchFamily="2" charset="2"/>
              <a:buChar char="ü"/>
            </a:pPr>
            <a:r>
              <a:rPr lang="en-US" dirty="0"/>
              <a:t>How to Mitigate Environment Pollution </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42032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3399-54E8-41F3-91DD-091A1D903B8A}"/>
              </a:ext>
            </a:extLst>
          </p:cNvPr>
          <p:cNvSpPr>
            <a:spLocks noGrp="1"/>
          </p:cNvSpPr>
          <p:nvPr>
            <p:ph type="title"/>
          </p:nvPr>
        </p:nvSpPr>
        <p:spPr>
          <a:xfrm>
            <a:off x="838200" y="365126"/>
            <a:ext cx="10515600" cy="596900"/>
          </a:xfrm>
        </p:spPr>
        <p:txBody>
          <a:bodyPr>
            <a:normAutofit/>
          </a:bodyPr>
          <a:lstStyle/>
          <a:p>
            <a:r>
              <a:rPr lang="en-US" sz="2800" dirty="0">
                <a:latin typeface="Cooper Std Black" panose="0208090304030B020404" pitchFamily="18" charset="0"/>
              </a:rPr>
              <a:t>Definition of Environment Pollution:</a:t>
            </a:r>
          </a:p>
        </p:txBody>
      </p:sp>
      <p:sp>
        <p:nvSpPr>
          <p:cNvPr id="3" name="Content Placeholder 2">
            <a:extLst>
              <a:ext uri="{FF2B5EF4-FFF2-40B4-BE49-F238E27FC236}">
                <a16:creationId xmlns:a16="http://schemas.microsoft.com/office/drawing/2014/main" id="{67E77E12-01F0-497E-AB2C-499FDC523B5E}"/>
              </a:ext>
            </a:extLst>
          </p:cNvPr>
          <p:cNvSpPr>
            <a:spLocks noGrp="1"/>
          </p:cNvSpPr>
          <p:nvPr>
            <p:ph sz="half" idx="1"/>
          </p:nvPr>
        </p:nvSpPr>
        <p:spPr>
          <a:xfrm>
            <a:off x="838200" y="1257300"/>
            <a:ext cx="5181600" cy="4919663"/>
          </a:xfrm>
        </p:spPr>
        <p:txBody>
          <a:bodyPr>
            <a:normAutofit/>
          </a:bodyPr>
          <a:lstStyle/>
          <a:p>
            <a:r>
              <a:rPr lang="en-US" dirty="0">
                <a:latin typeface="Times New Roman" panose="02020603050405020304" pitchFamily="18" charset="0"/>
                <a:cs typeface="Times New Roman" panose="02020603050405020304" pitchFamily="18" charset="0"/>
              </a:rPr>
              <a:t>Environmental pollution is unwarranted disposal of mass or energy into earth’s natural resource pool such as water, land, or air that results in long- or short-term detriment to the atmosphere and its ecological health to negatively impact the living beings and their life both quantitatively and qualitatively.</a:t>
            </a:r>
          </a:p>
        </p:txBody>
      </p:sp>
      <p:pic>
        <p:nvPicPr>
          <p:cNvPr id="6" name="Content Placeholder 5">
            <a:extLst>
              <a:ext uri="{FF2B5EF4-FFF2-40B4-BE49-F238E27FC236}">
                <a16:creationId xmlns:a16="http://schemas.microsoft.com/office/drawing/2014/main" id="{A461661F-2B1B-447B-B350-E208CC73D4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2" y="1040608"/>
            <a:ext cx="4343398" cy="4343398"/>
          </a:xfrm>
        </p:spPr>
      </p:pic>
    </p:spTree>
    <p:extLst>
      <p:ext uri="{BB962C8B-B14F-4D97-AF65-F5344CB8AC3E}">
        <p14:creationId xmlns:p14="http://schemas.microsoft.com/office/powerpoint/2010/main" val="3458195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8A09-AEB8-445E-B88F-761A90DF4B9A}"/>
              </a:ext>
            </a:extLst>
          </p:cNvPr>
          <p:cNvSpPr>
            <a:spLocks noGrp="1"/>
          </p:cNvSpPr>
          <p:nvPr>
            <p:ph type="title"/>
          </p:nvPr>
        </p:nvSpPr>
        <p:spPr/>
        <p:txBody>
          <a:bodyPr>
            <a:normAutofit/>
          </a:bodyPr>
          <a:lstStyle/>
          <a:p>
            <a:r>
              <a:rPr lang="en-US" sz="3200" dirty="0">
                <a:latin typeface="Cooper Std Black" panose="0208090304030B020404" pitchFamily="18" charset="0"/>
              </a:rPr>
              <a:t>Components of Environment:</a:t>
            </a:r>
          </a:p>
        </p:txBody>
      </p:sp>
      <p:pic>
        <p:nvPicPr>
          <p:cNvPr id="6" name="Content Placeholder 5">
            <a:extLst>
              <a:ext uri="{FF2B5EF4-FFF2-40B4-BE49-F238E27FC236}">
                <a16:creationId xmlns:a16="http://schemas.microsoft.com/office/drawing/2014/main" id="{BE827607-26F7-4F7D-BA81-45B3543B6D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5775" y="1825625"/>
            <a:ext cx="5534026" cy="3993794"/>
          </a:xfrm>
        </p:spPr>
      </p:pic>
      <p:pic>
        <p:nvPicPr>
          <p:cNvPr id="3" name="Content Placeholder 2">
            <a:extLst>
              <a:ext uri="{FF2B5EF4-FFF2-40B4-BE49-F238E27FC236}">
                <a16:creationId xmlns:a16="http://schemas.microsoft.com/office/drawing/2014/main" id="{5FD9C20C-F13E-46B5-9567-71EAAC3E0DF5}"/>
              </a:ext>
            </a:extLst>
          </p:cNvPr>
          <p:cNvPicPr>
            <a:picLocks noGrp="1" noChangeAspect="1"/>
          </p:cNvPicPr>
          <p:nvPr>
            <p:ph sz="half" idx="2"/>
          </p:nvPr>
        </p:nvPicPr>
        <p:blipFill>
          <a:blip r:embed="rId3"/>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424493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7CBE-26EC-4244-AACC-71462F931F71}"/>
              </a:ext>
            </a:extLst>
          </p:cNvPr>
          <p:cNvSpPr>
            <a:spLocks noGrp="1"/>
          </p:cNvSpPr>
          <p:nvPr>
            <p:ph type="title"/>
          </p:nvPr>
        </p:nvSpPr>
        <p:spPr>
          <a:xfrm>
            <a:off x="719091" y="365125"/>
            <a:ext cx="10634709" cy="646929"/>
          </a:xfrm>
        </p:spPr>
        <p:txBody>
          <a:bodyPr>
            <a:normAutofit/>
          </a:bodyPr>
          <a:lstStyle/>
          <a:p>
            <a:r>
              <a:rPr lang="en-US" sz="2800" dirty="0">
                <a:latin typeface="Cooper Std Black" panose="0208090304030B020404" pitchFamily="18" charset="0"/>
              </a:rPr>
              <a:t>Types Of Environment Pollution:</a:t>
            </a:r>
          </a:p>
        </p:txBody>
      </p:sp>
      <p:pic>
        <p:nvPicPr>
          <p:cNvPr id="6" name="Content Placeholder 5">
            <a:extLst>
              <a:ext uri="{FF2B5EF4-FFF2-40B4-BE49-F238E27FC236}">
                <a16:creationId xmlns:a16="http://schemas.microsoft.com/office/drawing/2014/main" id="{940BA733-7C1B-40C5-87B2-84FBD7702C4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9418" y="1349406"/>
            <a:ext cx="5230382" cy="4002816"/>
          </a:xfrm>
        </p:spPr>
      </p:pic>
      <p:pic>
        <p:nvPicPr>
          <p:cNvPr id="7" name="Content Placeholder 6">
            <a:extLst>
              <a:ext uri="{FF2B5EF4-FFF2-40B4-BE49-F238E27FC236}">
                <a16:creationId xmlns:a16="http://schemas.microsoft.com/office/drawing/2014/main" id="{6E141BAE-CC16-4D4C-8D54-0E775FC00176}"/>
              </a:ext>
            </a:extLst>
          </p:cNvPr>
          <p:cNvPicPr>
            <a:picLocks noGrp="1" noChangeAspect="1"/>
          </p:cNvPicPr>
          <p:nvPr>
            <p:ph sz="half" idx="2"/>
          </p:nvPr>
        </p:nvPicPr>
        <p:blipFill>
          <a:blip r:embed="rId3"/>
          <a:stretch>
            <a:fillRect/>
          </a:stretch>
        </p:blipFill>
        <p:spPr>
          <a:xfrm>
            <a:off x="6156903" y="1243013"/>
            <a:ext cx="5059794" cy="4002816"/>
          </a:xfrm>
          <a:prstGeom prst="rect">
            <a:avLst/>
          </a:prstGeom>
        </p:spPr>
      </p:pic>
    </p:spTree>
    <p:extLst>
      <p:ext uri="{BB962C8B-B14F-4D97-AF65-F5344CB8AC3E}">
        <p14:creationId xmlns:p14="http://schemas.microsoft.com/office/powerpoint/2010/main" val="72486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0B2E-BBCF-4C0F-9148-EEF1CB5F00E6}"/>
              </a:ext>
            </a:extLst>
          </p:cNvPr>
          <p:cNvSpPr>
            <a:spLocks noGrp="1"/>
          </p:cNvSpPr>
          <p:nvPr>
            <p:ph type="title"/>
          </p:nvPr>
        </p:nvSpPr>
        <p:spPr>
          <a:xfrm>
            <a:off x="838200" y="365126"/>
            <a:ext cx="10515600" cy="593662"/>
          </a:xfrm>
        </p:spPr>
        <p:txBody>
          <a:bodyPr>
            <a:normAutofit/>
          </a:bodyPr>
          <a:lstStyle/>
          <a:p>
            <a:r>
              <a:rPr lang="en-US" sz="2800" dirty="0">
                <a:latin typeface="Cooper Std Black" panose="0208090304030B020404" pitchFamily="18" charset="0"/>
              </a:rPr>
              <a:t>Causes Of Environment Pollution:</a:t>
            </a:r>
          </a:p>
        </p:txBody>
      </p:sp>
      <p:pic>
        <p:nvPicPr>
          <p:cNvPr id="10" name="Content Placeholder 9">
            <a:extLst>
              <a:ext uri="{FF2B5EF4-FFF2-40B4-BE49-F238E27FC236}">
                <a16:creationId xmlns:a16="http://schemas.microsoft.com/office/drawing/2014/main" id="{E970AA56-DF93-4C52-874D-82A01BB58BE4}"/>
              </a:ext>
            </a:extLst>
          </p:cNvPr>
          <p:cNvPicPr>
            <a:picLocks noGrp="1" noChangeAspect="1"/>
          </p:cNvPicPr>
          <p:nvPr>
            <p:ph sz="half" idx="2"/>
          </p:nvPr>
        </p:nvPicPr>
        <p:blipFill>
          <a:blip r:embed="rId2"/>
          <a:stretch>
            <a:fillRect/>
          </a:stretch>
        </p:blipFill>
        <p:spPr>
          <a:xfrm>
            <a:off x="6507331" y="1243013"/>
            <a:ext cx="4722643" cy="4722643"/>
          </a:xfrm>
          <a:prstGeom prst="rect">
            <a:avLst/>
          </a:prstGeom>
        </p:spPr>
      </p:pic>
      <p:pic>
        <p:nvPicPr>
          <p:cNvPr id="9" name="Content Placeholder 8">
            <a:extLst>
              <a:ext uri="{FF2B5EF4-FFF2-40B4-BE49-F238E27FC236}">
                <a16:creationId xmlns:a16="http://schemas.microsoft.com/office/drawing/2014/main" id="{B83A14F4-C36D-4E42-87B6-59AC181F589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53331" y="1242874"/>
            <a:ext cx="4351338" cy="4934089"/>
          </a:xfrm>
        </p:spPr>
      </p:pic>
    </p:spTree>
    <p:extLst>
      <p:ext uri="{BB962C8B-B14F-4D97-AF65-F5344CB8AC3E}">
        <p14:creationId xmlns:p14="http://schemas.microsoft.com/office/powerpoint/2010/main" val="706377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40A3-6950-4424-B54F-A19B6B628DED}"/>
              </a:ext>
            </a:extLst>
          </p:cNvPr>
          <p:cNvSpPr>
            <a:spLocks noGrp="1"/>
          </p:cNvSpPr>
          <p:nvPr>
            <p:ph type="title"/>
          </p:nvPr>
        </p:nvSpPr>
        <p:spPr>
          <a:xfrm>
            <a:off x="905522" y="365126"/>
            <a:ext cx="10448278" cy="780094"/>
          </a:xfrm>
        </p:spPr>
        <p:txBody>
          <a:bodyPr>
            <a:normAutofit/>
          </a:bodyPr>
          <a:lstStyle/>
          <a:p>
            <a:r>
              <a:rPr lang="en-US" sz="2800" dirty="0">
                <a:latin typeface="Cooper Std Black" panose="0208090304030B020404" pitchFamily="18" charset="0"/>
              </a:rPr>
              <a:t>Air Pollution:</a:t>
            </a:r>
          </a:p>
        </p:txBody>
      </p:sp>
      <p:sp>
        <p:nvSpPr>
          <p:cNvPr id="3" name="Content Placeholder 2">
            <a:extLst>
              <a:ext uri="{FF2B5EF4-FFF2-40B4-BE49-F238E27FC236}">
                <a16:creationId xmlns:a16="http://schemas.microsoft.com/office/drawing/2014/main" id="{E59E5822-850B-4CB8-8294-55384BD288EC}"/>
              </a:ext>
            </a:extLst>
          </p:cNvPr>
          <p:cNvSpPr>
            <a:spLocks noGrp="1"/>
          </p:cNvSpPr>
          <p:nvPr>
            <p:ph sz="half" idx="1"/>
          </p:nvPr>
        </p:nvSpPr>
        <p:spPr>
          <a:xfrm>
            <a:off x="976544" y="1331650"/>
            <a:ext cx="5043256" cy="4403325"/>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Air pollution is the introduction of chemicals, particulate matter or biological materials that cause harm or discomfort to humans or other living organisms or cause damage to the natural environment or built environment into the atmosphere.</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80647229-71D2-4E43-A38D-20AB94C7D16D}"/>
              </a:ext>
            </a:extLst>
          </p:cNvPr>
          <p:cNvPicPr>
            <a:picLocks noGrp="1" noChangeAspect="1"/>
          </p:cNvPicPr>
          <p:nvPr>
            <p:ph sz="half" idx="2"/>
          </p:nvPr>
        </p:nvPicPr>
        <p:blipFill>
          <a:blip r:embed="rId2"/>
          <a:stretch>
            <a:fillRect/>
          </a:stretch>
        </p:blipFill>
        <p:spPr>
          <a:xfrm>
            <a:off x="6310544" y="1325283"/>
            <a:ext cx="5043256" cy="4513714"/>
          </a:xfrm>
          <a:prstGeom prst="rect">
            <a:avLst/>
          </a:prstGeom>
        </p:spPr>
      </p:pic>
    </p:spTree>
    <p:extLst>
      <p:ext uri="{BB962C8B-B14F-4D97-AF65-F5344CB8AC3E}">
        <p14:creationId xmlns:p14="http://schemas.microsoft.com/office/powerpoint/2010/main" val="30983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F7A6-D68B-4330-AD6D-582193CB21E0}"/>
              </a:ext>
            </a:extLst>
          </p:cNvPr>
          <p:cNvSpPr>
            <a:spLocks noGrp="1"/>
          </p:cNvSpPr>
          <p:nvPr>
            <p:ph type="title"/>
          </p:nvPr>
        </p:nvSpPr>
        <p:spPr>
          <a:xfrm>
            <a:off x="923278" y="365126"/>
            <a:ext cx="10430522" cy="1002036"/>
          </a:xfrm>
        </p:spPr>
        <p:txBody>
          <a:bodyPr>
            <a:normAutofit/>
          </a:bodyPr>
          <a:lstStyle/>
          <a:p>
            <a:r>
              <a:rPr lang="en-US" sz="2800" dirty="0">
                <a:latin typeface="Cooper Std Black" panose="0208090304030B020404" pitchFamily="18" charset="0"/>
              </a:rPr>
              <a:t>Water Pollution:</a:t>
            </a:r>
          </a:p>
        </p:txBody>
      </p:sp>
      <p:sp>
        <p:nvSpPr>
          <p:cNvPr id="3" name="Content Placeholder 2">
            <a:extLst>
              <a:ext uri="{FF2B5EF4-FFF2-40B4-BE49-F238E27FC236}">
                <a16:creationId xmlns:a16="http://schemas.microsoft.com/office/drawing/2014/main" id="{40232A2C-506E-41E7-A760-E1E9C9101AF2}"/>
              </a:ext>
            </a:extLst>
          </p:cNvPr>
          <p:cNvSpPr>
            <a:spLocks noGrp="1"/>
          </p:cNvSpPr>
          <p:nvPr>
            <p:ph sz="half" idx="1"/>
          </p:nvPr>
        </p:nvSpPr>
        <p:spPr>
          <a:xfrm>
            <a:off x="838201" y="1917577"/>
            <a:ext cx="4906106" cy="2911875"/>
          </a:xfrm>
        </p:spPr>
        <p:txBody>
          <a:bodyPr/>
          <a:lstStyle/>
          <a:p>
            <a:pPr marL="0" indent="0">
              <a:buNone/>
            </a:pPr>
            <a:r>
              <a:rPr lang="en-US" dirty="0">
                <a:latin typeface="Times New Roman" panose="02020603050405020304" pitchFamily="18" charset="0"/>
                <a:cs typeface="Times New Roman" panose="02020603050405020304" pitchFamily="18" charset="0"/>
              </a:rPr>
              <a:t>Water pollution can be defined as alteration in physical ,chemical or biological characteristics of water through natural and human activities and making it unsuitable for its designated use.</a:t>
            </a:r>
          </a:p>
        </p:txBody>
      </p:sp>
      <p:pic>
        <p:nvPicPr>
          <p:cNvPr id="5" name="Content Placeholder 4">
            <a:extLst>
              <a:ext uri="{FF2B5EF4-FFF2-40B4-BE49-F238E27FC236}">
                <a16:creationId xmlns:a16="http://schemas.microsoft.com/office/drawing/2014/main" id="{DD8028E1-AF13-4EA6-943F-14CAF3470378}"/>
              </a:ext>
            </a:extLst>
          </p:cNvPr>
          <p:cNvPicPr>
            <a:picLocks noGrp="1" noChangeAspect="1"/>
          </p:cNvPicPr>
          <p:nvPr>
            <p:ph sz="half" idx="2"/>
          </p:nvPr>
        </p:nvPicPr>
        <p:blipFill>
          <a:blip r:embed="rId2"/>
          <a:stretch>
            <a:fillRect/>
          </a:stretch>
        </p:blipFill>
        <p:spPr>
          <a:xfrm>
            <a:off x="6447695" y="1186433"/>
            <a:ext cx="4577344" cy="4351338"/>
          </a:xfrm>
          <a:prstGeom prst="rect">
            <a:avLst/>
          </a:prstGeom>
        </p:spPr>
      </p:pic>
    </p:spTree>
    <p:extLst>
      <p:ext uri="{BB962C8B-B14F-4D97-AF65-F5344CB8AC3E}">
        <p14:creationId xmlns:p14="http://schemas.microsoft.com/office/powerpoint/2010/main" val="4223606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0C2F-382B-498C-A3F4-7DF4D8A7815F}"/>
              </a:ext>
            </a:extLst>
          </p:cNvPr>
          <p:cNvSpPr>
            <a:spLocks noGrp="1"/>
          </p:cNvSpPr>
          <p:nvPr>
            <p:ph type="title"/>
          </p:nvPr>
        </p:nvSpPr>
        <p:spPr>
          <a:xfrm>
            <a:off x="838200" y="365125"/>
            <a:ext cx="10515600" cy="1037547"/>
          </a:xfrm>
        </p:spPr>
        <p:txBody>
          <a:bodyPr>
            <a:normAutofit/>
          </a:bodyPr>
          <a:lstStyle/>
          <a:p>
            <a:r>
              <a:rPr lang="en-US" sz="2800" dirty="0">
                <a:latin typeface="Cooper Std Black" panose="0208090304030B020404" pitchFamily="18" charset="0"/>
              </a:rPr>
              <a:t>Soil Pollution:</a:t>
            </a:r>
          </a:p>
        </p:txBody>
      </p:sp>
      <p:sp>
        <p:nvSpPr>
          <p:cNvPr id="3" name="Content Placeholder 2">
            <a:extLst>
              <a:ext uri="{FF2B5EF4-FFF2-40B4-BE49-F238E27FC236}">
                <a16:creationId xmlns:a16="http://schemas.microsoft.com/office/drawing/2014/main" id="{172D2FCD-7818-43BA-B81B-2C7C632F752F}"/>
              </a:ext>
            </a:extLst>
          </p:cNvPr>
          <p:cNvSpPr>
            <a:spLocks noGrp="1"/>
          </p:cNvSpPr>
          <p:nvPr>
            <p:ph sz="half" idx="1"/>
          </p:nvPr>
        </p:nvSpPr>
        <p:spPr/>
        <p:txBody>
          <a:bodyPr/>
          <a:lstStyle/>
          <a:p>
            <a:pPr marL="0" indent="0">
              <a:buNone/>
            </a:pPr>
            <a:r>
              <a:rPr lang="en-US" dirty="0">
                <a:latin typeface="Times New Roman" panose="02020603050405020304" pitchFamily="18" charset="0"/>
                <a:cs typeface="Times New Roman" panose="02020603050405020304" pitchFamily="18" charset="0"/>
              </a:rPr>
              <a:t>Soil pollution is the demolition of Earth’s land surfaces often caused by human activities and their misuse of land resources. It occurs when waste is not disposed property.</a:t>
            </a:r>
          </a:p>
        </p:txBody>
      </p:sp>
      <p:pic>
        <p:nvPicPr>
          <p:cNvPr id="5" name="Content Placeholder 4">
            <a:extLst>
              <a:ext uri="{FF2B5EF4-FFF2-40B4-BE49-F238E27FC236}">
                <a16:creationId xmlns:a16="http://schemas.microsoft.com/office/drawing/2014/main" id="{5F6B6AA9-D597-4519-B6B1-3C06738B8CAC}"/>
              </a:ext>
            </a:extLst>
          </p:cNvPr>
          <p:cNvPicPr>
            <a:picLocks noGrp="1" noChangeAspect="1"/>
          </p:cNvPicPr>
          <p:nvPr>
            <p:ph sz="half" idx="2"/>
          </p:nvPr>
        </p:nvPicPr>
        <p:blipFill>
          <a:blip r:embed="rId2"/>
          <a:stretch>
            <a:fillRect/>
          </a:stretch>
        </p:blipFill>
        <p:spPr>
          <a:xfrm>
            <a:off x="6096000" y="1262829"/>
            <a:ext cx="5181600" cy="4145280"/>
          </a:xfrm>
          <a:prstGeom prst="rect">
            <a:avLst/>
          </a:prstGeom>
        </p:spPr>
      </p:pic>
    </p:spTree>
    <p:extLst>
      <p:ext uri="{BB962C8B-B14F-4D97-AF65-F5344CB8AC3E}">
        <p14:creationId xmlns:p14="http://schemas.microsoft.com/office/powerpoint/2010/main" val="423281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327</Words>
  <Application>Microsoft Office PowerPoint</Application>
  <PresentationFormat>Widescreen</PresentationFormat>
  <Paragraphs>43</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Cooper Std Black</vt:lpstr>
      <vt:lpstr>Times New Roman</vt:lpstr>
      <vt:lpstr>Wingdings</vt:lpstr>
      <vt:lpstr>Office Theme</vt:lpstr>
      <vt:lpstr>               </vt:lpstr>
      <vt:lpstr>Table of Content:</vt:lpstr>
      <vt:lpstr>Definition of Environment Pollution:</vt:lpstr>
      <vt:lpstr>Components of Environment:</vt:lpstr>
      <vt:lpstr>Types Of Environment Pollution:</vt:lpstr>
      <vt:lpstr>Causes Of Environment Pollution:</vt:lpstr>
      <vt:lpstr>Air Pollution:</vt:lpstr>
      <vt:lpstr>Water Pollution:</vt:lpstr>
      <vt:lpstr>Soil Pollution:</vt:lpstr>
      <vt:lpstr>Noise Pollution:</vt:lpstr>
      <vt:lpstr>Effects of Environment Pollution:</vt:lpstr>
      <vt:lpstr>Impact of Environment Pollution On Earth:</vt:lpstr>
      <vt:lpstr>How to Mitigate Environment Pollution?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Pacific BD</dc:creator>
  <cp:lastModifiedBy>Pacific BD</cp:lastModifiedBy>
  <cp:revision>28</cp:revision>
  <dcterms:created xsi:type="dcterms:W3CDTF">2024-12-09T18:23:55Z</dcterms:created>
  <dcterms:modified xsi:type="dcterms:W3CDTF">2024-12-13T19:23:40Z</dcterms:modified>
</cp:coreProperties>
</file>